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>
        <p:scale>
          <a:sx n="100" d="100"/>
          <a:sy n="100" d="100"/>
        </p:scale>
        <p:origin x="-186" y="-53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Contralmirante Genaro García Wong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Tlaxcala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823673"/>
            <a:ext cx="3776870" cy="167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9621552035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2464640827 Ext. 8640260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ggwong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923758"/>
            <a:ext cx="3776870" cy="16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Seguridad Nacional.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Administración Naval.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ingeniería en Ciencias </a:t>
            </a: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N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avales.</a:t>
            </a: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65714" y="490035"/>
            <a:ext cx="8146773" cy="6392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Año de ingreso al INM: 2020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Tlaxcala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  </a:t>
            </a:r>
            <a:r>
              <a:rPr lang="es-MX" sz="115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16/01/2023 - a la fecha: </a:t>
            </a:r>
            <a:r>
              <a:rPr lang="es-MX" sz="11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Veracruz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5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16/03/2022 – 15/01/2023: </a:t>
            </a:r>
            <a:r>
              <a:rPr lang="es-MX" sz="11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Coahuila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5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   </a:t>
            </a:r>
            <a:r>
              <a:rPr lang="es-MX" sz="115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16/10/2021 – 15/03/2022: </a:t>
            </a:r>
            <a:r>
              <a:rPr lang="es-MX" sz="11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Tlaxcala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5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 16/01/2021 – 15/10/2021: </a:t>
            </a:r>
            <a:r>
              <a:rPr lang="es-MX" sz="11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Sinaloa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50" b="1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    </a:t>
            </a:r>
            <a:r>
              <a:rPr lang="es-MX" sz="115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01/01/2020 – 15/01/2021: </a:t>
            </a:r>
            <a:r>
              <a:rPr lang="es-MX" sz="115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15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40 años de experiencia en la Marina de México,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Grupo de Comando en Base Aeronaval;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Oficial de Enlace;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de Operaciones;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Grupo de Comando;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Inspector de Mando Territorial;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Jefe de Sección de Inteligencia y Operaciones, y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15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Comandante de Operaciones y Vigilancia Aérea.</a:t>
            </a:r>
          </a:p>
        </p:txBody>
      </p:sp>
      <p:pic>
        <p:nvPicPr>
          <p:cNvPr id="11" name="Picture 2" descr="Y:\SDCO_Zona Sur\SUR\CV TITULARES DE LAS O R\SEMBLANZAS CURRICULARES TOR -JUNIO 2024\FOTOS\TLAXCALA-GENARO GARCÍA WONG.png">
            <a:extLst>
              <a:ext uri="{FF2B5EF4-FFF2-40B4-BE49-F238E27FC236}">
                <a16:creationId xmlns:a16="http://schemas.microsoft.com/office/drawing/2014/main" id="{740F2DAC-E9E9-44ED-A877-3EAFD610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42438</TotalTime>
  <Words>239</Words>
  <Application>Microsoft Office PowerPoint</Application>
  <PresentationFormat>Panorámica</PresentationFormat>
  <Paragraphs>33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Bold</vt:lpstr>
      <vt:lpstr>Calibri</vt:lpstr>
      <vt:lpstr>Geomanist</vt:lpstr>
      <vt:lpstr>Wingdings</vt:lpstr>
      <vt:lpstr>Arial</vt:lpstr>
      <vt:lpstr>Montserrat</vt:lpstr>
      <vt:lpstr>MadrePatria</vt:lpstr>
      <vt:lpstr>Geomanist Light</vt:lpstr>
      <vt:lpstr>Montserrat SemiBold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2574</cp:revision>
  <cp:lastPrinted>2024-11-06T00:49:20Z</cp:lastPrinted>
  <dcterms:created xsi:type="dcterms:W3CDTF">2018-12-04T03:27:02Z</dcterms:created>
  <dcterms:modified xsi:type="dcterms:W3CDTF">2024-11-14T16:43:53Z</dcterms:modified>
</cp:coreProperties>
</file>